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72" r:id="rId3"/>
    <p:sldId id="27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159F7E-2F2B-4064-9A3A-3D8529134770}" v="15" dt="2025-06-25T19:06:42.361"/>
    <p1510:client id="{8881DBAE-0E0C-48E8-862C-1C90976CC11B}" v="4" dt="2025-06-25T19:14:26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8881DBAE-0E0C-48E8-862C-1C90976CC11B}"/>
    <pc:docChg chg="addSld delSld modSld">
      <pc:chgData name="Nina Liu" userId="2a753e1e837561a8" providerId="LiveId" clId="{8881DBAE-0E0C-48E8-862C-1C90976CC11B}" dt="2025-06-25T19:14:13.529" v="6" actId="242"/>
      <pc:docMkLst>
        <pc:docMk/>
      </pc:docMkLst>
      <pc:sldChg chg="del">
        <pc:chgData name="Nina Liu" userId="2a753e1e837561a8" providerId="LiveId" clId="{8881DBAE-0E0C-48E8-862C-1C90976CC11B}" dt="2025-06-25T19:13:50.772" v="3" actId="2696"/>
        <pc:sldMkLst>
          <pc:docMk/>
          <pc:sldMk cId="657429743" sldId="271"/>
        </pc:sldMkLst>
      </pc:sldChg>
      <pc:sldChg chg="modSp add mod">
        <pc:chgData name="Nina Liu" userId="2a753e1e837561a8" providerId="LiveId" clId="{8881DBAE-0E0C-48E8-862C-1C90976CC11B}" dt="2025-06-25T19:14:13.529" v="6" actId="242"/>
        <pc:sldMkLst>
          <pc:docMk/>
          <pc:sldMk cId="3444534" sldId="272"/>
        </pc:sldMkLst>
        <pc:spChg chg="mod">
          <ac:chgData name="Nina Liu" userId="2a753e1e837561a8" providerId="LiveId" clId="{8881DBAE-0E0C-48E8-862C-1C90976CC11B}" dt="2025-06-25T19:14:13.529" v="6" actId="242"/>
          <ac:spMkLst>
            <pc:docMk/>
            <pc:sldMk cId="3444534" sldId="272"/>
            <ac:spMk id="6" creationId="{9B3E56C6-E016-3B5C-6EA2-CC9C87952618}"/>
          </ac:spMkLst>
        </pc:spChg>
      </pc:sldChg>
      <pc:sldChg chg="add">
        <pc:chgData name="Nina Liu" userId="2a753e1e837561a8" providerId="LiveId" clId="{8881DBAE-0E0C-48E8-862C-1C90976CC11B}" dt="2025-06-25T19:13:44.659" v="1"/>
        <pc:sldMkLst>
          <pc:docMk/>
          <pc:sldMk cId="132255123" sldId="273"/>
        </pc:sldMkLst>
      </pc:sldChg>
      <pc:sldChg chg="del">
        <pc:chgData name="Nina Liu" userId="2a753e1e837561a8" providerId="LiveId" clId="{8881DBAE-0E0C-48E8-862C-1C90976CC11B}" dt="2025-06-25T19:13:48.519" v="2" actId="2696"/>
        <pc:sldMkLst>
          <pc:docMk/>
          <pc:sldMk cId="3634217873" sldId="307"/>
        </pc:sldMkLst>
      </pc:sldChg>
    </pc:docChg>
  </pc:docChgLst>
  <pc:docChgLst>
    <pc:chgData name="Nina Liu" userId="2a753e1e837561a8" providerId="LiveId" clId="{74159F7E-2F2B-4064-9A3A-3D8529134770}"/>
    <pc:docChg chg="addSld delSld modSld modMainMaster modNotesMaster">
      <pc:chgData name="Nina Liu" userId="2a753e1e837561a8" providerId="LiveId" clId="{74159F7E-2F2B-4064-9A3A-3D8529134770}" dt="2025-06-25T19:06:42.360" v="14"/>
      <pc:docMkLst>
        <pc:docMk/>
      </pc:docMkLst>
      <pc:sldChg chg="add del">
        <pc:chgData name="Nina Liu" userId="2a753e1e837561a8" providerId="LiveId" clId="{74159F7E-2F2B-4064-9A3A-3D8529134770}" dt="2025-06-25T19:06:42.360" v="14"/>
        <pc:sldMkLst>
          <pc:docMk/>
          <pc:sldMk cId="657429743" sldId="271"/>
        </pc:sldMkLst>
      </pc:sldChg>
      <pc:sldChg chg="modSp add del modNotes">
        <pc:chgData name="Nina Liu" userId="2a753e1e837561a8" providerId="LiveId" clId="{74159F7E-2F2B-4064-9A3A-3D8529134770}" dt="2025-06-25T19:06:36.210" v="11"/>
        <pc:sldMkLst>
          <pc:docMk/>
          <pc:sldMk cId="3634217873" sldId="307"/>
        </pc:sldMkLst>
        <pc:spChg chg="mod">
          <ac:chgData name="Nina Liu" userId="2a753e1e837561a8" providerId="LiveId" clId="{74159F7E-2F2B-4064-9A3A-3D8529134770}" dt="2025-06-25T19:06:20.196" v="6"/>
          <ac:spMkLst>
            <pc:docMk/>
            <pc:sldMk cId="3634217873" sldId="307"/>
            <ac:spMk id="6" creationId="{E90A731B-3910-CDE9-EC00-423B590245F6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k cId="3634217873" sldId="307"/>
            <ac:spMk id="2050" creationId="{63F8F358-091D-0365-9A18-BF7A561B09D5}"/>
          </ac:spMkLst>
        </pc:spChg>
      </pc:sldChg>
      <pc:sldMasterChg chg="modSp modSldLayout">
        <pc:chgData name="Nina Liu" userId="2a753e1e837561a8" providerId="LiveId" clId="{74159F7E-2F2B-4064-9A3A-3D8529134770}" dt="2025-06-25T19:06:26.264" v="8"/>
        <pc:sldMasterMkLst>
          <pc:docMk/>
          <pc:sldMasterMk cId="4205070950" sldId="2147483648"/>
        </pc:sldMasterMkLst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2" creationId="{302D7B4F-DA22-91DD-52F4-3C97E2D6C9F8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3" creationId="{D645E609-C6F9-DBDB-A837-481383367F69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4" creationId="{CA229B4A-9393-A560-2182-A44321B014AB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5" creationId="{734C4387-8147-5957-D944-7A9D78C81A75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6" creationId="{7FD91098-E18D-F778-FB9F-8DAC0DCC8541}"/>
          </ac:spMkLst>
        </pc:sp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58010372" sldId="2147483649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8010372" sldId="2147483649"/>
              <ac:spMk id="2" creationId="{E2536ACD-E7AF-2A89-DFAF-A4F631382907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8010372" sldId="2147483649"/>
              <ac:spMk id="3" creationId="{B075C351-2E7D-1636-C2A6-0C6909D972D3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4120642855" sldId="2147483651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4120642855" sldId="2147483651"/>
              <ac:spMk id="2" creationId="{7896A734-ED03-C880-CFD6-65D8A07DDE58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4120642855" sldId="2147483651"/>
              <ac:spMk id="3" creationId="{630A3706-7617-1EAB-BE03-B6208EAD3203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2123961073" sldId="2147483652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123961073" sldId="2147483652"/>
              <ac:spMk id="3" creationId="{1B6746F3-0714-BF87-4B44-0E14403F8A50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123961073" sldId="2147483652"/>
              <ac:spMk id="4" creationId="{9C58436A-E234-3564-C72E-2201882F0544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528691829" sldId="2147483653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2" creationId="{2AD4B291-F4C1-60E4-8469-B37456E12FDD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3" creationId="{17B9F0D4-E7EA-E17D-67E0-FE20E985B4B4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4" creationId="{9FCFD01B-1A28-7CAB-BC8E-A3081D4DFC38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5" creationId="{8A9872D5-C674-D766-9738-14685576B331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6" creationId="{0952291F-4D2B-C14D-EEBF-51E9DA6F5BDD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1723906177" sldId="2147483656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2" creationId="{A2F8913F-718B-FB2A-8900-C1F8FF16EC2A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3" creationId="{D521A927-C421-43B2-33DD-C021CF5726F0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4" creationId="{4143FBC2-E286-BCCA-6924-A6E9434EBFB0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617552584" sldId="2147483657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2" creationId="{A8955DCF-38AA-3E12-A972-7926751A88B6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3" creationId="{CBB4E9BE-2AB7-51C1-C22B-577A9D998CF4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4" creationId="{1FF00C8B-8D85-DEB6-8B69-4298D30C61B8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2400253065" sldId="2147483659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400253065" sldId="2147483659"/>
              <ac:spMk id="2" creationId="{1559458A-5A23-E02F-7407-9E7EDC0F24DA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400253065" sldId="2147483659"/>
              <ac:spMk id="3" creationId="{907AD571-B676-3678-DB9D-87C3299B12DD}"/>
            </ac:spMkLst>
          </pc:spChg>
        </pc:sldLayoutChg>
      </pc:sldMasterChg>
      <pc:sldMasterChg chg="modSp modSldLayout">
        <pc:chgData name="Nina Liu" userId="2a753e1e837561a8" providerId="LiveId" clId="{74159F7E-2F2B-4064-9A3A-3D8529134770}" dt="2025-06-25T19:06:20.196" v="6"/>
        <pc:sldMasterMkLst>
          <pc:docMk/>
          <pc:sldMasterMk cId="46938335" sldId="2147483660"/>
        </pc:sldMasterMkLst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6" creationId="{BD54C4F4-E0E0-81C0-9D2E-10C3B39D0BD1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7" creationId="{1A7EFD04-EFDF-C2C3-B173-A9D5C183B68D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8" creationId="{FE120C4D-758B-AF52-77C4-58745896CED8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9" creationId="{5821B602-CB91-5E0A-3B11-9F7632D7C68F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30" creationId="{E643F6CD-D73F-1877-9856-14C5467012E1}"/>
          </ac:spMkLst>
        </pc:spChg>
        <pc:sldLayoutChg chg="modSp">
          <pc:chgData name="Nina Liu" userId="2a753e1e837561a8" providerId="LiveId" clId="{74159F7E-2F2B-4064-9A3A-3D8529134770}" dt="2025-06-25T19:06:20.196" v="6"/>
          <pc:sldLayoutMkLst>
            <pc:docMk/>
            <pc:sldMasterMk cId="46938335" sldId="2147483660"/>
            <pc:sldLayoutMk cId="542684221" sldId="2147483661"/>
          </pc:sldLayoutMkLst>
          <pc:spChg chg="mod">
            <ac:chgData name="Nina Liu" userId="2a753e1e837561a8" providerId="LiveId" clId="{74159F7E-2F2B-4064-9A3A-3D8529134770}" dt="2025-06-25T19:06:20.196" v="6"/>
            <ac:spMkLst>
              <pc:docMk/>
              <pc:sldMasterMk cId="46938335" sldId="2147483660"/>
              <pc:sldLayoutMk cId="542684221" sldId="2147483661"/>
              <ac:spMk id="2" creationId="{00000000-0000-0000-0000-000000000000}"/>
            </ac:spMkLst>
          </pc:spChg>
          <pc:spChg chg="mod">
            <ac:chgData name="Nina Liu" userId="2a753e1e837561a8" providerId="LiveId" clId="{74159F7E-2F2B-4064-9A3A-3D8529134770}" dt="2025-06-25T19:06:20.196" v="6"/>
            <ac:spMkLst>
              <pc:docMk/>
              <pc:sldMasterMk cId="46938335" sldId="2147483660"/>
              <pc:sldLayoutMk cId="542684221" sldId="2147483661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38EE2-B4F1-4C3D-88AA-D7864C55DA4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503A5-8938-44EE-83FF-2247CD5E95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9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D0E8063-4D14-5BE6-7CF1-171D48A20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2B1B5F38-9F4A-E23A-F9C9-ACA4E0716A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A300825E-CFFE-79FC-3F75-5AF8D78AAD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D3EC55D0-FE4C-F871-C3EF-93B1AE3C8D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19.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一首讚美的詩歌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 hangingPunct="1"/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486244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B65D158-3940-3B06-764E-6F131C010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CCE15673-6B92-456F-F523-4008320CB5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E7FA3E03-08AD-3883-3DCE-ABDB2A20B3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2E246CBD-DFDC-503D-511E-DBE98DC05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dirty="0"/>
              <a:t>19.</a:t>
            </a:r>
            <a:r>
              <a:rPr lang="zh-TW" altLang="en-US" dirty="0"/>
              <a:t>一首讚美的詩歌</a:t>
            </a:r>
          </a:p>
        </p:txBody>
      </p:sp>
    </p:spTree>
    <p:extLst>
      <p:ext uri="{BB962C8B-B14F-4D97-AF65-F5344CB8AC3E}">
        <p14:creationId xmlns:p14="http://schemas.microsoft.com/office/powerpoint/2010/main" val="2284750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536ACD-E7AF-2A89-DFAF-A4F631382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075C351-2E7D-1636-C2A6-0C6909D97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4AECBA-457D-187F-D956-F176E6D1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92669F-DA86-BB17-5BEF-8452812EA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2267E2-9EEA-9315-78E9-392888B2B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010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486C8A-7801-C5DD-69E2-D8DF5B2B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B976ADC-BA42-0700-DB39-BDBD0D68F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645DEA-3988-FA53-37BC-47D6C189A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31087E-B2ED-2366-4D9C-E14943EC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EFE23E-771B-4859-C23F-B336CB698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09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559458A-5A23-E02F-7407-9E7EDC0F2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7AD571-B676-3678-DB9D-87C3299B1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953C37-E43E-7FAD-4B80-E28DC2F8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AAB5CD-F556-52FA-06A2-2E81B9CA3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DD8BB2-A868-ADF1-5994-88B08BCC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253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87694E-BB64-40BF-6176-0F96E62F9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5F459D-A2AD-79D0-46EC-57CD024A7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5C7F96-BDCB-D5B1-7C28-88AE0B9DA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7D6D8E-B9BD-394D-AE9A-5AE9C2BDD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B3D72A-DDED-1F26-DCF7-55A3BC98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537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96A734-ED03-C880-CFD6-65D8A07DD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30A3706-7617-1EAB-BE03-B6208EAD3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56BF6F-FECF-EA78-47B3-20B989BA1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ED5B41-7839-B9C6-E3CA-C7B9DEAF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E5EC64-540E-786E-9605-B54084FD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064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53D25F-BDBF-50F8-2796-82690E463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6746F3-0714-BF87-4B44-0E14403F8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58436A-E234-3564-C72E-2201882F0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21D201-3CF3-9F2D-AA0E-6F6AC934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8808C30-63D0-5593-ACDF-09352CC5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0FDB79C-2849-9C5D-EB0A-5A4ABA9AE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3961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D4B291-F4C1-60E4-8469-B37456E1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B9F0D4-E7EA-E17D-67E0-FE20E985B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FCFD01B-1A28-7CAB-BC8E-A3081D4DF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A9872D5-C674-D766-9738-14685576B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952291F-4D2B-C14D-EEBF-51E9DA6F5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4B2E2F1-DFA5-6C9F-C1E4-D3BFA5A6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1592F05-0771-01A9-FDBB-689D5DF5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F495235-FA2F-A09D-228F-53A68D796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8691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E60872-2A5D-6CA2-CEDE-081811F12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F7AEB11-D0FF-873F-1D29-E506055A9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5965454-BD4A-9765-02F7-DA185DC6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7B9FB87-E082-D60F-A079-A347351A9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628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787F747-3C31-F871-1EEF-9F12E49D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16BABD7-D4DB-6918-1E9F-A9DBBDA7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5FE233-B5E6-2D8C-A27B-B0876C94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188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F8913F-718B-FB2A-8900-C1F8FF16E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21A927-C421-43B2-33DD-C021CF572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143FBC2-E286-BCCA-6924-A6E9434EB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AC5A457-E284-B6E0-2E88-6FD48BBAE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9374711-587B-DD59-7ED7-CE2A0B90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E5663B-3605-16DC-2B29-7B7225F95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390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955DCF-38AA-3E12-A972-7926751A8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BB4E9BE-2AB7-51C1-C22B-577A9D998C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FF00C8B-8D85-DEB6-8B69-4298D30C6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D68429A-C5F0-8C5A-AED8-96815C1D2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5DFB67-6F85-ECD6-02AB-36488C9D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C53FD8D-EA1F-0C5F-A957-1D96A364D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755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02D7B4F-DA22-91DD-52F4-3C97E2D6C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45E609-C6F9-DBDB-A837-481383367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229B4A-9393-A560-2182-A44321B014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BF605-0430-4331-BD38-DB0825E8163B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4C4387-8147-5957-D944-7A9D78C81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D91098-E18D-F778-FB9F-8DAC0DCC8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507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7219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A131D25-EAF3-B8CA-89B7-99D141F12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1A37B42D-C17F-A279-9A5F-652A8D2EEE0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423085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B3E56C6-E016-3B5C-6EA2-CC9C87952618}"/>
              </a:ext>
            </a:extLst>
          </p:cNvPr>
          <p:cNvSpPr txBox="1"/>
          <p:nvPr/>
        </p:nvSpPr>
        <p:spPr>
          <a:xfrm>
            <a:off x="653653" y="1383970"/>
            <a:ext cx="7836694" cy="470898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讓那讚美的聲</a:t>
            </a:r>
            <a:r>
              <a:rPr lang="zh-TW" altLang="en-US" sz="4000" b="1" dirty="0" smtClean="0">
                <a:latin typeface="STKaiti" panose="02010600040101010101" pitchFamily="2" charset="-122"/>
                <a:ea typeface="STKaiti" panose="02010600040101010101" pitchFamily="2" charset="-122"/>
              </a:rPr>
              <a:t>音在</a:t>
            </a: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這空間響遍， </a:t>
            </a:r>
            <a:r>
              <a:rPr lang="zh-TW" altLang="en-US" sz="4000" b="1" dirty="0" smtClean="0">
                <a:latin typeface="STKaiti" panose="02010600040101010101" pitchFamily="2" charset="-122"/>
                <a:ea typeface="STKaiti" panose="02010600040101010101" pitchFamily="2" charset="-122"/>
              </a:rPr>
              <a:t>讓</a:t>
            </a: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那敬拜的心聲永不休止</a:t>
            </a:r>
            <a:r>
              <a:rPr lang="zh-CN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。</a:t>
            </a:r>
            <a:endParaRPr lang="en-CA" altLang="zh-CN" sz="40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讓我心中所有意念，</a:t>
            </a:r>
            <a:endParaRPr lang="en-CA" altLang="zh-TW" sz="40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    此刻都交主的手裡， </a:t>
            </a:r>
          </a:p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心中只想獻奉我深深敬拜。</a:t>
            </a:r>
          </a:p>
        </p:txBody>
      </p:sp>
    </p:spTree>
    <p:extLst>
      <p:ext uri="{BB962C8B-B14F-4D97-AF65-F5344CB8AC3E}">
        <p14:creationId xmlns:p14="http://schemas.microsoft.com/office/powerpoint/2010/main" val="3444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F27BC8C-A0F8-F71D-8EC1-44F2111AB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583E006-A9A6-78EF-A459-BCD1FDA430BE}"/>
              </a:ext>
            </a:extLst>
          </p:cNvPr>
          <p:cNvSpPr txBox="1"/>
          <p:nvPr/>
        </p:nvSpPr>
        <p:spPr>
          <a:xfrm>
            <a:off x="653653" y="1245578"/>
            <a:ext cx="783669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人活著原是要歌頌讚</a:t>
            </a:r>
            <a:r>
              <a:rPr lang="zh-TW" altLang="en-US" sz="4000" b="1" dirty="0" smtClean="0">
                <a:latin typeface="STKaiti" panose="02010600040101010101" pitchFamily="2" charset="-122"/>
                <a:ea typeface="STKaiti" panose="02010600040101010101" pitchFamily="2" charset="-122"/>
              </a:rPr>
              <a:t>揚</a:t>
            </a:r>
            <a:endParaRPr lang="en-US" altLang="zh-TW" sz="4000" b="1" dirty="0" smtClean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TW" altLang="en-US" sz="4000" b="1" dirty="0" smtClean="0">
                <a:latin typeface="STKaiti" panose="02010600040101010101" pitchFamily="2" charset="-122"/>
                <a:ea typeface="STKaiti" panose="02010600040101010101" pitchFamily="2" charset="-122"/>
              </a:rPr>
              <a:t>創</a:t>
            </a: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造我的主，</a:t>
            </a:r>
            <a:endParaRPr lang="en-CA" altLang="zh-TW" sz="40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祢是配得榮耀。 </a:t>
            </a:r>
          </a:p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人活著原是要將榮耀歸祢，</a:t>
            </a:r>
            <a:endParaRPr lang="en-CA" altLang="zh-TW" sz="40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一首讚美的詩歌，</a:t>
            </a:r>
            <a:endParaRPr lang="en-CA" altLang="zh-TW" sz="40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願帶我到寶座</a:t>
            </a:r>
            <a:r>
              <a:rPr lang="zh-TW" altLang="en-US" sz="4000" b="1" dirty="0" smtClean="0">
                <a:latin typeface="STKaiti" panose="02010600040101010101" pitchFamily="2" charset="-122"/>
                <a:ea typeface="STKaiti" panose="02010600040101010101" pitchFamily="2" charset="-122"/>
              </a:rPr>
              <a:t>前敬</a:t>
            </a:r>
            <a:r>
              <a:rPr lang="zh-TW" altLang="en-US" sz="4000" b="1" dirty="0">
                <a:latin typeface="STKaiti" panose="02010600040101010101" pitchFamily="2" charset="-122"/>
                <a:ea typeface="STKaiti" panose="02010600040101010101" pitchFamily="2" charset="-122"/>
              </a:rPr>
              <a:t>拜。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EF1D278-D7D4-2F3D-5C33-33320D29B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8940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 sz="2400" b="1" kern="0" dirty="0">
                <a:latin typeface="STKaiti" panose="02010600040101010101" pitchFamily="2" charset="-122"/>
                <a:ea typeface="STKaiti" panose="02010600040101010101" pitchFamily="2" charset="-122"/>
              </a:rPr>
              <a:t>列平</a:t>
            </a:r>
            <a:r>
              <a:rPr lang="zh-TW" altLang="en-US" sz="2400" b="1" kern="0" dirty="0">
                <a:latin typeface="STKaiti" panose="02010600040101010101" pitchFamily="2" charset="-122"/>
                <a:ea typeface="STKaiti" panose="02010600040101010101" pitchFamily="2" charset="-122"/>
              </a:rPr>
              <a:t>詩</a:t>
            </a:r>
            <a:r>
              <a:rPr lang="zh-CN" altLang="en-US" sz="2400" b="1" kern="0" dirty="0">
                <a:latin typeface="STKaiti" panose="02010600040101010101" pitchFamily="2" charset="-122"/>
                <a:ea typeface="STKaiti" panose="02010600040101010101" pitchFamily="2" charset="-122"/>
              </a:rPr>
              <a:t>選</a:t>
            </a:r>
            <a:r>
              <a:rPr lang="zh-TW" altLang="en-US" sz="2400" b="1" kern="0" dirty="0">
                <a:latin typeface="STKaiti" panose="02010600040101010101" pitchFamily="2" charset="-122"/>
                <a:ea typeface="STKaiti" panose="02010600040101010101" pitchFamily="2" charset="-122"/>
              </a:rPr>
              <a:t> </a:t>
            </a:r>
            <a:r>
              <a:rPr lang="en-US" altLang="zh-TW" sz="2400" b="1" kern="0" dirty="0">
                <a:latin typeface="STKaiti" panose="02010600040101010101" pitchFamily="2" charset="-122"/>
                <a:ea typeface="STKaiti" panose="02010600040101010101" pitchFamily="2" charset="-122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32255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71</Words>
  <Application>Microsoft Office PowerPoint</Application>
  <PresentationFormat>On-screen Show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KaiTi</vt:lpstr>
      <vt:lpstr>新細明體</vt:lpstr>
      <vt:lpstr>Aptos</vt:lpstr>
      <vt:lpstr>Aptos Display</vt:lpstr>
      <vt:lpstr>Arial</vt:lpstr>
      <vt:lpstr>等线</vt:lpstr>
      <vt:lpstr>等线</vt:lpstr>
      <vt:lpstr>STKaiti</vt:lpstr>
      <vt:lpstr>Times New Roman</vt:lpstr>
      <vt:lpstr>Office Theme</vt:lpstr>
      <vt:lpstr>預設簡報設計</vt:lpstr>
      <vt:lpstr>【列平詩選 第19首】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第19首】</dc:title>
  <dc:creator>Nina Liu</dc:creator>
  <cp:lastModifiedBy>Peter Law</cp:lastModifiedBy>
  <cp:revision>3</cp:revision>
  <dcterms:created xsi:type="dcterms:W3CDTF">2025-06-25T19:05:14Z</dcterms:created>
  <dcterms:modified xsi:type="dcterms:W3CDTF">2025-07-05T19:32:11Z</dcterms:modified>
</cp:coreProperties>
</file>