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5" r:id="rId2"/>
    <p:sldId id="277" r:id="rId3"/>
    <p:sldId id="279" r:id="rId4"/>
    <p:sldId id="281" r:id="rId5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21" autoAdjust="0"/>
    <p:restoredTop sz="94576" autoAdjust="0"/>
  </p:normalViewPr>
  <p:slideViewPr>
    <p:cSldViewPr>
      <p:cViewPr varScale="1">
        <p:scale>
          <a:sx n="93" d="100"/>
          <a:sy n="93" d="100"/>
        </p:scale>
        <p:origin x="1092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7212EB9-A6F1-3B34-D1E2-247F25E3BB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6E015CEF-61E4-EC7F-3C1A-6B9AFCEF75A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D0CA11CC-A25A-9E56-D59C-B2C63C7D959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5735411C-D148-953F-922A-C0B1E570B8B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14A30F2-5BD8-463B-9FF8-73071D11590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>
            <a:extLst>
              <a:ext uri="{FF2B5EF4-FFF2-40B4-BE49-F238E27FC236}">
                <a16:creationId xmlns:a16="http://schemas.microsoft.com/office/drawing/2014/main" id="{E8E56276-A729-0917-EA8F-F5069EE44D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1" name="Rectangle 1027">
            <a:extLst>
              <a:ext uri="{FF2B5EF4-FFF2-40B4-BE49-F238E27FC236}">
                <a16:creationId xmlns:a16="http://schemas.microsoft.com/office/drawing/2014/main" id="{E3E41889-5B48-C309-E082-182834E2974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1028">
            <a:extLst>
              <a:ext uri="{FF2B5EF4-FFF2-40B4-BE49-F238E27FC236}">
                <a16:creationId xmlns:a16="http://schemas.microsoft.com/office/drawing/2014/main" id="{8905B14D-0AA5-0DB5-7443-6FF9BC3507BE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1029">
            <a:extLst>
              <a:ext uri="{FF2B5EF4-FFF2-40B4-BE49-F238E27FC236}">
                <a16:creationId xmlns:a16="http://schemas.microsoft.com/office/drawing/2014/main" id="{BF145A6F-5927-4FF0-4E2A-89D92BDD0FA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7174" name="Rectangle 1030">
            <a:extLst>
              <a:ext uri="{FF2B5EF4-FFF2-40B4-BE49-F238E27FC236}">
                <a16:creationId xmlns:a16="http://schemas.microsoft.com/office/drawing/2014/main" id="{19AE0B6E-4DE7-EFDF-664C-060DDC21F67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5" name="Rectangle 1031">
            <a:extLst>
              <a:ext uri="{FF2B5EF4-FFF2-40B4-BE49-F238E27FC236}">
                <a16:creationId xmlns:a16="http://schemas.microsoft.com/office/drawing/2014/main" id="{44408EFA-3E5E-5ECC-4D4C-38B27380C1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01D8278-CA71-42B6-8FD4-9DD19F0A836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3BBA06-4713-638D-4177-87FFE6BB16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9F9192B-A188-F3FC-B1F2-D686D5863F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275AA3-2036-73AD-DF1F-6BDD1280D5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C3E057-CD75-480B-8316-94AD56CA847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8734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8B2873-C03B-CF89-7D88-5F0D78B26C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D721CC-DD90-6572-8CF2-2175D71D66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BD41DD3-9BC3-80E6-08D2-5E3B213298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1E3F1F-A9E0-4162-8FBE-F02AACFC052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38010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3B68ED-8E95-8E19-16CB-74D92CC733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57BF01-975E-7DFB-37A4-43BA3ED81A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20B2CE-BE21-D53E-A426-7A2569F31A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4CBF1D-CFA6-4B8B-8984-095CD13056F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2276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F2F4110-B461-8CBD-59E3-6F1FAB3EE9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5DEF37-EDE5-D285-DE47-DE4CF24595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69F8BF-00D9-92AE-3A7D-F935E20026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E9D3EF-B36C-4184-99D2-1E8EFC531C2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927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78DC70D-529F-7705-DFCE-073A44446A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2D9256-7573-C0AA-7780-09EB45B291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6B72BF2-013C-43A6-07FF-E717F3CFDE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1DF610-F365-4A17-93C7-A6C81F2E7E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16295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478D7A-716D-0295-14FF-CAF79BC2F3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CE2C2B-5718-F260-44BE-8B510D69BA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5A1ED7-4302-A5A0-CBF7-B3B1AE30C1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E70BA0-B1F8-469F-99EC-C85CE17BB7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8767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4AEBB28-AFDD-AD01-2811-A22FE68CA9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4A0BD30-B433-0DB2-6800-F747678F91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33C820B-EEEE-7A11-5BF7-68B5D1FF78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93C66-C8C3-4081-8DB1-C4CB1931659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25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5A105A6-E33C-9841-4FC1-E6F9C0F81C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EB29F74-1210-077B-BC3F-02E4D02C8C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1FB382D-E2E8-48AE-DF9E-3D0FE26612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55D77A-4CBB-4631-87A3-B3D8D8E9C52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7687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566E3B0-97C4-6A04-C4A1-248518D1E7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4354169-3E5D-D927-CC4E-E288A2DE8D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F464F0B-42D7-E1F0-A76E-C5F0FE74B6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DBD645-29CB-4879-AEC1-81659F37401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2833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091E98-B20F-20C3-6024-CC75BB5C46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1D5A08-EF37-98AD-55D5-03CD432BD4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C4E930E-0A36-6F02-566B-D0F3A4F7A0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917945-248B-410A-8EB7-052B7CBF393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918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D3A2F9-0D7F-8D35-977C-5761944583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BD6FFC-8299-147A-9AED-8F99A50DE6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B5DA43-EE85-E641-FF87-663B516C42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195F69-4466-4CAB-B2F6-BED9D0BE9DE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7695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84D7E85-E022-B0BB-8EB4-84903F844E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C2EBAF8-DEC8-D58F-5E72-29D7BCF310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834EC01-DCE7-5428-B7EA-A913B25610D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C86B580-05E0-7FE8-1518-E4D50637B65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85C95D6-EE31-5A23-C03F-C0F264BF645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285C47E-9009-479F-9C54-E505C3F9A42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24F1C0E8-1941-038B-886A-EAC2BA453C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4313" y="188913"/>
            <a:ext cx="8497887" cy="576262"/>
          </a:xfrm>
        </p:spPr>
        <p:txBody>
          <a:bodyPr/>
          <a:lstStyle/>
          <a:p>
            <a:r>
              <a:rPr lang="en-US" altLang="zh-TW" sz="3200">
                <a:solidFill>
                  <a:srgbClr val="FFFF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【</a:t>
            </a:r>
            <a:r>
              <a:rPr lang="zh-TW" altLang="en-US" sz="32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列平詩選　第</a:t>
            </a:r>
            <a:r>
              <a:rPr lang="en-US" altLang="zh-TW" sz="32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11</a:t>
            </a:r>
            <a:r>
              <a:rPr lang="zh-TW" altLang="en-US" sz="32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首</a:t>
            </a:r>
            <a:r>
              <a:rPr lang="en-US" altLang="zh-TW" sz="3200">
                <a:solidFill>
                  <a:srgbClr val="FFFF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】</a:t>
            </a:r>
            <a:endParaRPr lang="en-US" altLang="en-US" sz="32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8D714-7852-A241-5B4E-D134C00EA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313" y="765175"/>
            <a:ext cx="8605837" cy="5329238"/>
          </a:xfrm>
        </p:spPr>
        <p:txBody>
          <a:bodyPr/>
          <a:lstStyle/>
          <a:p>
            <a:pPr marL="742950" indent="-742950">
              <a:buFontTx/>
              <a:buAutoNum type="arabicPeriod"/>
            </a:pPr>
            <a:r>
              <a:rPr lang="zh-TW" altLang="en-US" sz="4000" b="1">
                <a:latin typeface="新細明體" panose="02020500000000000000" pitchFamily="18" charset="-120"/>
              </a:rPr>
              <a:t>衷心稱頌上主，</a:t>
            </a:r>
            <a:endParaRPr lang="en-US" altLang="zh-TW" sz="4000" b="1">
              <a:latin typeface="新細明體" panose="02020500000000000000" pitchFamily="18" charset="-120"/>
            </a:endParaRPr>
          </a:p>
          <a:p>
            <a:pPr marL="742950" indent="-742950">
              <a:buFontTx/>
              <a:buNone/>
            </a:pPr>
            <a:r>
              <a:rPr lang="en-US" altLang="zh-TW" sz="4000" b="1">
                <a:latin typeface="新細明體" panose="02020500000000000000" pitchFamily="18" charset="-120"/>
              </a:rPr>
              <a:t>             </a:t>
            </a:r>
            <a:r>
              <a:rPr lang="zh-TW" altLang="en-US" sz="4000" b="1">
                <a:latin typeface="新細明體" panose="02020500000000000000" pitchFamily="18" charset="-120"/>
              </a:rPr>
              <a:t>傾盡我一切尊主為聖！</a:t>
            </a:r>
            <a:endParaRPr lang="en-US" altLang="zh-TW" sz="4000" b="1">
              <a:latin typeface="新細明體" panose="02020500000000000000" pitchFamily="18" charset="-120"/>
            </a:endParaRPr>
          </a:p>
          <a:p>
            <a:pPr marL="742950" indent="-742950">
              <a:buFontTx/>
              <a:buNone/>
            </a:pPr>
            <a:r>
              <a:rPr lang="zh-TW" altLang="en-US" sz="4000" b="1">
                <a:latin typeface="新細明體" panose="02020500000000000000" pitchFamily="18" charset="-120"/>
              </a:rPr>
              <a:t>衷心稱頌上主，當數算祂一切的恩惠</a:t>
            </a:r>
            <a:r>
              <a:rPr lang="en-US" altLang="zh-TW" sz="4000" b="1">
                <a:latin typeface="新細明體" panose="02020500000000000000" pitchFamily="18" charset="-120"/>
              </a:rPr>
              <a:t>.</a:t>
            </a:r>
          </a:p>
          <a:p>
            <a:pPr marL="742950" indent="-742950" algn="ctr">
              <a:buFontTx/>
              <a:buNone/>
            </a:pPr>
            <a:r>
              <a:rPr lang="zh-TW" altLang="en-US" sz="4000" b="1">
                <a:latin typeface="新細明體" panose="02020500000000000000" pitchFamily="18" charset="-120"/>
              </a:rPr>
              <a:t>你創傷祂醫治，你罪愆祂洗淨，</a:t>
            </a:r>
            <a:endParaRPr lang="en-US" altLang="zh-TW" sz="4000" b="1">
              <a:latin typeface="新細明體" panose="02020500000000000000" pitchFamily="18" charset="-120"/>
            </a:endParaRPr>
          </a:p>
          <a:p>
            <a:pPr marL="742950" indent="-742950" algn="ctr">
              <a:buFontTx/>
              <a:buNone/>
            </a:pPr>
            <a:r>
              <a:rPr lang="zh-TW" altLang="en-US" sz="4000" b="1">
                <a:latin typeface="新細明體" panose="02020500000000000000" pitchFamily="18" charset="-120"/>
              </a:rPr>
              <a:t>從深淵救贖你生命；</a:t>
            </a:r>
            <a:endParaRPr lang="en-US" altLang="zh-TW" sz="4000" b="1">
              <a:latin typeface="新細明體" panose="02020500000000000000" pitchFamily="18" charset="-120"/>
            </a:endParaRPr>
          </a:p>
          <a:p>
            <a:pPr marL="742950" indent="-742950">
              <a:buFontTx/>
              <a:buNone/>
            </a:pPr>
            <a:r>
              <a:rPr lang="en-US" altLang="zh-TW" sz="4000" b="1">
                <a:latin typeface="新細明體" panose="02020500000000000000" pitchFamily="18" charset="-120"/>
              </a:rPr>
              <a:t>      </a:t>
            </a:r>
            <a:r>
              <a:rPr lang="zh-TW" altLang="en-US" sz="4000" b="1">
                <a:latin typeface="新細明體" panose="02020500000000000000" pitchFamily="18" charset="-120"/>
              </a:rPr>
              <a:t>你蒙祂施恩，得祂供應眷愛，</a:t>
            </a:r>
            <a:endParaRPr lang="en-US" altLang="zh-TW" sz="4000" b="1">
              <a:latin typeface="新細明體" panose="02020500000000000000" pitchFamily="18" charset="-120"/>
            </a:endParaRPr>
          </a:p>
          <a:p>
            <a:pPr marL="742950" indent="-742950" algn="ctr">
              <a:buFontTx/>
              <a:buNone/>
            </a:pPr>
            <a:r>
              <a:rPr lang="zh-TW" altLang="en-US" sz="4000" b="1">
                <a:latin typeface="新細明體" panose="02020500000000000000" pitchFamily="18" charset="-120"/>
              </a:rPr>
              <a:t>恢復你力量與光采。</a:t>
            </a:r>
            <a:endParaRPr lang="en-US" altLang="zh-HK" sz="4000" b="1">
              <a:latin typeface="新細明體" panose="02020500000000000000" pitchFamily="18" charset="-120"/>
            </a:endParaRPr>
          </a:p>
          <a:p>
            <a:pPr marL="742950" indent="-742950">
              <a:buFontTx/>
              <a:buNone/>
            </a:pPr>
            <a:endParaRPr lang="en-US" altLang="zh-HK" sz="4000" b="1">
              <a:latin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25F3C-C77D-4BBF-C27C-9511D4257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620713"/>
            <a:ext cx="8642350" cy="526732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zh-TW" altLang="en-US" sz="24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列平詩選</a:t>
            </a:r>
            <a:r>
              <a:rPr lang="en-US" altLang="zh-TW" sz="24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11</a:t>
            </a:r>
            <a:endParaRPr lang="en-US" altLang="zh-CN" sz="2400" b="1">
              <a:latin typeface="新細明體" panose="02020500000000000000" pitchFamily="18" charset="-120"/>
            </a:endParaRPr>
          </a:p>
          <a:p>
            <a:pPr marL="0" indent="0">
              <a:buFontTx/>
              <a:buNone/>
            </a:pPr>
            <a:r>
              <a:rPr lang="en-US" altLang="zh-TW" sz="4000" b="1">
                <a:latin typeface="新細明體" panose="02020500000000000000" pitchFamily="18" charset="-120"/>
              </a:rPr>
              <a:t>2. </a:t>
            </a:r>
            <a:r>
              <a:rPr lang="zh-TW" altLang="en-US" sz="4000" b="1">
                <a:latin typeface="新細明體" panose="02020500000000000000" pitchFamily="18" charset="-120"/>
              </a:rPr>
              <a:t>衷心稱頌上主，</a:t>
            </a:r>
            <a:endParaRPr lang="en-US" altLang="zh-TW" sz="4000" b="1">
              <a:latin typeface="新細明體" panose="02020500000000000000" pitchFamily="18" charset="-120"/>
            </a:endParaRPr>
          </a:p>
          <a:p>
            <a:pPr marL="0" indent="0">
              <a:buFontTx/>
              <a:buNone/>
            </a:pPr>
            <a:r>
              <a:rPr lang="zh-TW" altLang="en-US" sz="4000" b="1">
                <a:latin typeface="新細明體" panose="02020500000000000000" pitchFamily="18" charset="-120"/>
              </a:rPr>
              <a:t>           傾盡我一切尊主為聖！</a:t>
            </a:r>
            <a:br>
              <a:rPr lang="zh-TW" altLang="en-US" sz="4000" b="1">
                <a:latin typeface="新細明體" panose="02020500000000000000" pitchFamily="18" charset="-120"/>
              </a:rPr>
            </a:br>
            <a:r>
              <a:rPr lang="zh-TW" altLang="en-US" sz="4000" b="1">
                <a:latin typeface="新細明體" panose="02020500000000000000" pitchFamily="18" charset="-120"/>
              </a:rPr>
              <a:t>衷心稱頌上主，當數算祂一切的恩惠</a:t>
            </a:r>
            <a:r>
              <a:rPr lang="en-US" altLang="zh-TW" sz="4000" b="1">
                <a:latin typeface="新細明體" panose="02020500000000000000" pitchFamily="18" charset="-120"/>
              </a:rPr>
              <a:t>.        </a:t>
            </a:r>
          </a:p>
          <a:p>
            <a:pPr marL="0" indent="0">
              <a:buFontTx/>
              <a:buNone/>
            </a:pPr>
            <a:r>
              <a:rPr lang="en-US" altLang="zh-TW" sz="4000" b="1">
                <a:latin typeface="新細明體" panose="02020500000000000000" pitchFamily="18" charset="-120"/>
              </a:rPr>
              <a:t>       </a:t>
            </a:r>
            <a:r>
              <a:rPr lang="zh-TW" altLang="en-US" sz="4000" b="1">
                <a:latin typeface="新細明體" panose="02020500000000000000" pitchFamily="18" charset="-120"/>
              </a:rPr>
              <a:t>受壓迫祂憐憫，樂伸冤施公平，</a:t>
            </a:r>
            <a:endParaRPr lang="en-US" altLang="zh-TW" sz="4000" b="1">
              <a:latin typeface="新細明體" panose="02020500000000000000" pitchFamily="18" charset="-120"/>
            </a:endParaRPr>
          </a:p>
          <a:p>
            <a:pPr marL="0" indent="0" algn="ctr">
              <a:buFontTx/>
              <a:buNone/>
            </a:pPr>
            <a:r>
              <a:rPr lang="zh-TW" altLang="en-US" sz="4000" b="1">
                <a:latin typeface="新細明體" panose="02020500000000000000" pitchFamily="18" charset="-120"/>
              </a:rPr>
              <a:t>滿有恩惠慈愛豐盛；</a:t>
            </a:r>
            <a:br>
              <a:rPr lang="zh-TW" altLang="en-US" sz="4000" b="1">
                <a:latin typeface="新細明體" panose="02020500000000000000" pitchFamily="18" charset="-120"/>
              </a:rPr>
            </a:br>
            <a:r>
              <a:rPr lang="zh-TW" altLang="en-US" sz="4000" b="1">
                <a:latin typeface="新細明體" panose="02020500000000000000" pitchFamily="18" charset="-120"/>
              </a:rPr>
              <a:t>我們犯的罪，祂寬恕不記念，</a:t>
            </a:r>
            <a:endParaRPr lang="en-US" altLang="zh-TW" sz="4000" b="1">
              <a:latin typeface="新細明體" panose="02020500000000000000" pitchFamily="18" charset="-120"/>
            </a:endParaRPr>
          </a:p>
          <a:p>
            <a:pPr marL="0" indent="0" algn="ctr">
              <a:buFontTx/>
              <a:buNone/>
            </a:pPr>
            <a:r>
              <a:rPr lang="zh-TW" altLang="en-US" sz="4000" b="1">
                <a:latin typeface="新細明體" panose="02020500000000000000" pitchFamily="18" charset="-120"/>
              </a:rPr>
              <a:t>不輕易動怒，不積怨。</a:t>
            </a:r>
            <a:endParaRPr lang="en-US" altLang="zh-HK" sz="4000" b="1"/>
          </a:p>
          <a:p>
            <a:pPr marL="0" indent="0" algn="ctr">
              <a:buFontTx/>
              <a:buNone/>
            </a:pPr>
            <a:endParaRPr lang="en-US" altLang="zh-TW" sz="4000" b="1">
              <a:latin typeface="新細明體" panose="02020500000000000000" pitchFamily="18" charset="-120"/>
            </a:endParaRPr>
          </a:p>
          <a:p>
            <a:pPr marL="0" indent="0" algn="ctr">
              <a:buFontTx/>
              <a:buNone/>
            </a:pPr>
            <a:endParaRPr lang="en-US" altLang="zh-HK" sz="4000" b="1">
              <a:latin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0F35E-7015-130D-D5FC-CE72AB75D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404813"/>
            <a:ext cx="8569325" cy="5554662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zh-TW" altLang="en-US" sz="24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列平詩選</a:t>
            </a:r>
            <a:r>
              <a:rPr lang="en-US" altLang="zh-TW" sz="24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11</a:t>
            </a:r>
            <a:endParaRPr lang="en-US" altLang="zh-CN" sz="2400" b="1">
              <a:latin typeface="新細明體" panose="02020500000000000000" pitchFamily="18" charset="-120"/>
            </a:endParaRPr>
          </a:p>
          <a:p>
            <a:pPr marL="0" indent="0">
              <a:buFontTx/>
              <a:buNone/>
            </a:pPr>
            <a:r>
              <a:rPr lang="en-US" altLang="zh-TW" sz="4000" b="1">
                <a:latin typeface="新細明體" panose="02020500000000000000" pitchFamily="18" charset="-120"/>
              </a:rPr>
              <a:t>3. </a:t>
            </a:r>
            <a:r>
              <a:rPr lang="zh-TW" altLang="en-US" sz="4000" b="1">
                <a:latin typeface="新細明體" panose="02020500000000000000" pitchFamily="18" charset="-120"/>
              </a:rPr>
              <a:t>天、地相距多高，</a:t>
            </a:r>
            <a:endParaRPr lang="en-US" altLang="zh-TW" sz="4000" b="1">
              <a:latin typeface="新細明體" panose="02020500000000000000" pitchFamily="18" charset="-120"/>
            </a:endParaRPr>
          </a:p>
          <a:p>
            <a:pPr marL="0" indent="0">
              <a:buFontTx/>
              <a:buNone/>
            </a:pPr>
            <a:r>
              <a:rPr lang="zh-TW" altLang="en-US" sz="4000" b="1">
                <a:latin typeface="新細明體" panose="02020500000000000000" pitchFamily="18" charset="-120"/>
              </a:rPr>
              <a:t>            祂待祂百姓恩愛更高！</a:t>
            </a:r>
            <a:br>
              <a:rPr lang="zh-TW" altLang="en-US" sz="4000" b="1">
                <a:latin typeface="新細明體" panose="02020500000000000000" pitchFamily="18" charset="-120"/>
              </a:rPr>
            </a:br>
            <a:r>
              <a:rPr lang="zh-TW" altLang="en-US" sz="4000" b="1">
                <a:latin typeface="新細明體" panose="02020500000000000000" pitchFamily="18" charset="-120"/>
              </a:rPr>
              <a:t>西</a:t>
            </a:r>
            <a:r>
              <a:rPr lang="en-US" altLang="zh-TW" sz="4000" b="1">
                <a:latin typeface="新細明體" panose="02020500000000000000" pitchFamily="18" charset="-120"/>
              </a:rPr>
              <a:t>,</a:t>
            </a:r>
            <a:r>
              <a:rPr lang="zh-TW" altLang="en-US" sz="4000" b="1">
                <a:latin typeface="新細明體" panose="02020500000000000000" pitchFamily="18" charset="-120"/>
              </a:rPr>
              <a:t>東相距遙遠，祂使罪孽距我們更遠</a:t>
            </a:r>
            <a:r>
              <a:rPr lang="en-US" altLang="zh-TW" sz="4000" b="1">
                <a:latin typeface="新細明體" panose="02020500000000000000" pitchFamily="18" charset="-120"/>
              </a:rPr>
              <a:t>.</a:t>
            </a:r>
          </a:p>
          <a:p>
            <a:pPr marL="0" indent="0" algn="ctr">
              <a:buFontTx/>
              <a:buNone/>
            </a:pPr>
            <a:r>
              <a:rPr lang="zh-TW" altLang="en-US" sz="4000" b="1">
                <a:latin typeface="新細明體" panose="02020500000000000000" pitchFamily="18" charset="-120"/>
              </a:rPr>
              <a:t>   人一生若花草，雖漫開遍田野，</a:t>
            </a:r>
            <a:endParaRPr lang="en-US" altLang="zh-TW" sz="4000" b="1">
              <a:latin typeface="新細明體" panose="02020500000000000000" pitchFamily="18" charset="-120"/>
            </a:endParaRPr>
          </a:p>
          <a:p>
            <a:pPr marL="0" indent="0">
              <a:buFontTx/>
              <a:buNone/>
            </a:pPr>
            <a:r>
              <a:rPr lang="zh-TW" altLang="en-US" sz="4000" b="1">
                <a:latin typeface="新細明體" panose="02020500000000000000" pitchFamily="18" charset="-120"/>
              </a:rPr>
              <a:t>               被風吹便瞬即凋謝；</a:t>
            </a:r>
            <a:br>
              <a:rPr lang="zh-TW" altLang="en-US" sz="4000" b="1">
                <a:latin typeface="新細明體" panose="02020500000000000000" pitchFamily="18" charset="-120"/>
              </a:rPr>
            </a:br>
            <a:r>
              <a:rPr lang="zh-TW" altLang="en-US" sz="4000" b="1">
                <a:latin typeface="新細明體" panose="02020500000000000000" pitchFamily="18" charset="-120"/>
              </a:rPr>
              <a:t>        順服祂的人卻必蒙祂眷愛，</a:t>
            </a:r>
            <a:endParaRPr lang="en-US" altLang="zh-TW" sz="4000" b="1">
              <a:latin typeface="新細明體" panose="02020500000000000000" pitchFamily="18" charset="-120"/>
            </a:endParaRPr>
          </a:p>
          <a:p>
            <a:pPr marL="0" indent="0">
              <a:buFontTx/>
              <a:buNone/>
            </a:pPr>
            <a:r>
              <a:rPr lang="en-US" altLang="zh-TW" sz="4000" b="1">
                <a:latin typeface="新細明體" panose="02020500000000000000" pitchFamily="18" charset="-120"/>
              </a:rPr>
              <a:t>               </a:t>
            </a:r>
            <a:r>
              <a:rPr lang="zh-TW" altLang="en-US" sz="4000" b="1">
                <a:latin typeface="新細明體" panose="02020500000000000000" pitchFamily="18" charset="-120"/>
              </a:rPr>
              <a:t>祂永遠以慈愛相待。</a:t>
            </a:r>
            <a:endParaRPr lang="en-US" altLang="zh-HK" sz="4000" b="1">
              <a:latin typeface="新細明體" panose="02020500000000000000" pitchFamily="18" charset="-120"/>
            </a:endParaRPr>
          </a:p>
          <a:p>
            <a:pPr marL="0" indent="0">
              <a:buFontTx/>
              <a:buNone/>
            </a:pPr>
            <a:endParaRPr lang="en-US" altLang="zh-HK" sz="4000" b="1">
              <a:latin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D3E6B-A1D8-9254-B5B4-A1EF8F9DC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620713"/>
            <a:ext cx="7772400" cy="453707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zh-TW" altLang="en-US" sz="2400" b="1" dirty="0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列平詩選</a:t>
            </a:r>
            <a:r>
              <a:rPr lang="en-US" altLang="zh-TW" sz="2400" b="1" dirty="0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11</a:t>
            </a:r>
            <a:endParaRPr lang="en-US" altLang="zh-CN" sz="2400" b="1" dirty="0">
              <a:latin typeface="+mn-ea"/>
            </a:endParaRPr>
          </a:p>
          <a:p>
            <a:pPr marL="0" indent="0" algn="ctr">
              <a:buFontTx/>
              <a:buNone/>
              <a:defRPr/>
            </a:pPr>
            <a:r>
              <a:rPr lang="en-US" altLang="zh-TW" sz="4400" b="1" dirty="0">
                <a:latin typeface="+mn-ea"/>
              </a:rPr>
              <a:t>4. </a:t>
            </a:r>
            <a:r>
              <a:rPr lang="zh-TW" altLang="en-US" sz="4400" b="1" dirty="0">
                <a:latin typeface="+mn-ea"/>
              </a:rPr>
              <a:t>稱頌天地的主！</a:t>
            </a:r>
            <a:endParaRPr lang="en-US" altLang="zh-TW" sz="4400" b="1" dirty="0">
              <a:latin typeface="+mn-ea"/>
            </a:endParaRPr>
          </a:p>
          <a:p>
            <a:pPr marL="0" indent="0" algn="ctr">
              <a:buFontTx/>
              <a:buNone/>
              <a:defRPr/>
            </a:pPr>
            <a:r>
              <a:rPr lang="zh-TW" altLang="en-US" sz="4400" b="1" dirty="0">
                <a:latin typeface="+mn-ea"/>
              </a:rPr>
              <a:t>遵命的天使尊主為聖！</a:t>
            </a:r>
            <a:br>
              <a:rPr lang="zh-TW" altLang="en-US" sz="4400" b="1" dirty="0">
                <a:latin typeface="+mn-ea"/>
              </a:rPr>
            </a:br>
            <a:r>
              <a:rPr lang="zh-TW" altLang="en-US" sz="4400" b="1" dirty="0">
                <a:latin typeface="+mn-ea"/>
              </a:rPr>
              <a:t>天軍稱頌上主，</a:t>
            </a:r>
            <a:endParaRPr lang="en-US" altLang="zh-TW" sz="4400" b="1" dirty="0">
              <a:latin typeface="+mn-ea"/>
            </a:endParaRPr>
          </a:p>
          <a:p>
            <a:pPr marL="0" indent="0" algn="ctr">
              <a:buFontTx/>
              <a:buNone/>
              <a:defRPr/>
            </a:pPr>
            <a:r>
              <a:rPr lang="zh-TW" altLang="en-US" sz="4400" b="1" dirty="0">
                <a:latin typeface="+mn-ea"/>
              </a:rPr>
              <a:t>天地萬有稱頌主聖名。</a:t>
            </a:r>
            <a:br>
              <a:rPr lang="zh-TW" altLang="en-US" sz="4400" b="1" dirty="0">
                <a:latin typeface="+mn-ea"/>
              </a:rPr>
            </a:br>
            <a:r>
              <a:rPr lang="zh-TW" altLang="en-US" sz="4400" b="1" dirty="0">
                <a:latin typeface="+mn-ea"/>
              </a:rPr>
              <a:t>我的心，稱頌主！</a:t>
            </a:r>
            <a:endParaRPr lang="en-US" sz="4400" b="1" dirty="0">
              <a:latin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8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0000"/>
        </a:dk1>
        <a:lt1>
          <a:srgbClr val="FFFFFF"/>
        </a:lt1>
        <a:dk2>
          <a:srgbClr val="000000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261</Words>
  <Application>Microsoft Office PowerPoint</Application>
  <PresentationFormat>如螢幕大小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Times New Roman</vt:lpstr>
      <vt:lpstr>新細明體</vt:lpstr>
      <vt:lpstr>Arial</vt:lpstr>
      <vt:lpstr>細明體</vt:lpstr>
      <vt:lpstr>Candara</vt:lpstr>
      <vt:lpstr>DFKai-SB</vt:lpstr>
      <vt:lpstr>預設簡報設計</vt:lpstr>
      <vt:lpstr>【列平詩選　第11首】</vt:lpstr>
      <vt:lpstr>PowerPoint 簡報</vt:lpstr>
      <vt:lpstr>PowerPoint 簡報</vt:lpstr>
      <vt:lpstr>PowerPoint 簡報</vt:lpstr>
    </vt:vector>
  </TitlesOfParts>
  <Company>TST Peace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【平安詩集 第1首】</dc:title>
  <dc:creator>Sandra</dc:creator>
  <cp:lastModifiedBy>Ng, Wai [PHSA]</cp:lastModifiedBy>
  <cp:revision>38</cp:revision>
  <dcterms:created xsi:type="dcterms:W3CDTF">2001-09-18T06:10:40Z</dcterms:created>
  <dcterms:modified xsi:type="dcterms:W3CDTF">2025-07-14T19:55:48Z</dcterms:modified>
</cp:coreProperties>
</file>