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21" autoAdjust="0"/>
    <p:restoredTop sz="94576" autoAdjust="0"/>
  </p:normalViewPr>
  <p:slideViewPr>
    <p:cSldViewPr>
      <p:cViewPr varScale="1">
        <p:scale>
          <a:sx n="93" d="100"/>
          <a:sy n="93" d="100"/>
        </p:scale>
        <p:origin x="1144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87AE938-7543-E5FA-ED64-AE34E3BA9A6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7C533B4-B045-68F6-A507-0F40B689D81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AE9D40C3-8BF3-D6DE-9BCB-96B757A9BD2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E680FF1A-2B8D-46CC-0400-F7DAD782ECC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2D4864B-1092-4B9C-A984-6D74598B58D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41AE5100-7DC3-A60E-A871-3A8E352C241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4FDE7B95-D7BF-7FC5-91B0-579893B12DB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C5CB9824-A718-A62F-0BA2-9DF53228DF79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9">
            <a:extLst>
              <a:ext uri="{FF2B5EF4-FFF2-40B4-BE49-F238E27FC236}">
                <a16:creationId xmlns:a16="http://schemas.microsoft.com/office/drawing/2014/main" id="{7AB407C1-D6D1-4D7A-08CE-BB5C641AF68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174" name="Rectangle 1030">
            <a:extLst>
              <a:ext uri="{FF2B5EF4-FFF2-40B4-BE49-F238E27FC236}">
                <a16:creationId xmlns:a16="http://schemas.microsoft.com/office/drawing/2014/main" id="{F8110DF3-4F3F-8205-4B94-9196E5DAAD9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5" name="Rectangle 1031">
            <a:extLst>
              <a:ext uri="{FF2B5EF4-FFF2-40B4-BE49-F238E27FC236}">
                <a16:creationId xmlns:a16="http://schemas.microsoft.com/office/drawing/2014/main" id="{0207D53E-893B-4EA3-3196-D1DDA82E5D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C1386A-733F-4C03-B2C3-34ADD313A53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FD1B3B-E63A-330C-D1E5-1D50FF7109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6D8C01-0ED5-368B-08A2-BE8CC4D2E5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10CB36-C323-241D-A854-86A699F251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2FC3D6-F130-4929-8AB5-B9EF4C6600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727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BD59BE-A00E-149D-358F-AE97D5EE29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1FFD91-822F-162B-07A4-06F843A224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1445DF-262A-3CF1-3F16-ACB8AF588E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112F6B-6E49-493E-91A6-7B7BA83C54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743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41C701-96F9-84C9-04E7-2F01293F0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3CDBF5-6991-5889-20D0-1B06FE90F0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1DC0A6-4E03-B116-E6AA-6840C641E9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92C4EA-B217-4823-800F-AC5FAEDF667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089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EF178-9228-4E08-6479-4FC0E459BB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59D19E-8954-9D9D-BF41-A3DDFAAA8C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51E00A-EEF3-6DEB-22B7-1035EFCA6D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01584C-8BC4-4357-94FB-90181C8E5E8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584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3D0123-F05A-D7D4-4E9F-C32F894793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81BFF6-43D9-967A-DBCE-FAECF0168B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ED958F-71B0-49FB-FDFA-4AF77EA1D3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3AA8D6-A25C-4F72-B885-36D85A87FA2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777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D7965A-492B-CF24-43D5-4429FC2BE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04F318-1959-7BC9-FB06-C58C20DE98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83B0BD-A637-8EC6-CCB5-6FEE4F87C6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A86CEA-806B-4141-9DDD-9FACE0AEB94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346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9976906-9CD5-8ED0-696D-1968C4F301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837FB2B-5BDB-64BD-806A-49A63AF040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6E8DEEF-B7D3-5BA6-5601-859EB0D9E9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9375AC-4FB2-4E35-A0FA-4CE8B86CA8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303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3F541B7-DAC4-E8F1-F1C2-B48FA7FC3A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4D8820B-4F30-FF58-45D1-1A0567A9CA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E9F4917-C7AC-33E6-1CA2-DC1551EA00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A9B08E-FA8A-4B03-9D77-E8BA26B4EF7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073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321D6CB-C2B5-CE60-6C51-2B1EB404C0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BC2D925-49E0-F7BA-908A-FA14255CFF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9E46524-8BA6-9A82-2293-ABC887257D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A275F-B0B6-4024-851A-25AFD9B5C43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1639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3C39F7-30EB-12B9-3C1B-282AFD90A0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A7AE35-3D8D-4EE2-E04E-75778A65A6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EFF01F-24AD-ECF3-B579-4D6EC14EEA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32E043-2729-4975-A145-AA28F993AE6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304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D902F9-7438-340B-F760-131DCA22F6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0E7A40-E41F-1A2C-E765-3738A0D24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E4D96B-97EF-4E0A-51B4-0AF4F66A13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2747E1-CEBD-4C61-8F80-35212CEFD7D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2750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B39C6AF-0444-8611-36AF-7DC6AD2C4A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7B40FC-188B-9903-B2ED-C8E4DB9094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69F31CA-8129-4D00-BA2A-A789E3C06EE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A7B331D-71EC-58D4-DD16-C326C1E8FFB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7644039-BAE2-FEB5-4DA4-B538F53899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429FFFD-A153-40ED-B13E-A02F63F62FF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2D30FE4-21EE-3BE2-C50B-8FEB2BE191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7975" y="260350"/>
            <a:ext cx="8856663" cy="720725"/>
          </a:xfrm>
        </p:spPr>
        <p:txBody>
          <a:bodyPr/>
          <a:lstStyle/>
          <a:p>
            <a:br>
              <a:rPr lang="en-US" altLang="zh-TW" sz="32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</a:br>
            <a:r>
              <a:rPr lang="en-US" altLang="zh-TW" sz="32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【</a:t>
            </a:r>
            <a:r>
              <a:rPr lang="zh-TW" altLang="en-US" sz="32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　第</a:t>
            </a:r>
            <a:r>
              <a:rPr lang="en-US" altLang="zh-TW" sz="32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</a:t>
            </a:r>
            <a:r>
              <a:rPr lang="zh-TW" altLang="en-US" sz="32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首</a:t>
            </a:r>
            <a:r>
              <a:rPr lang="en-US" altLang="zh-TW" sz="32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】</a:t>
            </a:r>
            <a:br>
              <a:rPr lang="en-US" altLang="zh-TW" sz="32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</a:br>
            <a:endParaRPr lang="en-US" alt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81FC7-7215-9B9C-7A27-45BF17B6A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25538"/>
            <a:ext cx="7772400" cy="4970462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zh-TW" altLang="en-US" sz="3800" b="1" dirty="0">
                <a:latin typeface="+mn-ea"/>
              </a:rPr>
              <a:t>我要盡心盡性來敬拜我主，</a:t>
            </a:r>
            <a:br>
              <a:rPr lang="zh-TW" altLang="en-US" sz="3800" b="1" dirty="0">
                <a:latin typeface="+mn-ea"/>
              </a:rPr>
            </a:br>
            <a:r>
              <a:rPr lang="zh-TW" altLang="en-US" sz="3800" b="1" dirty="0">
                <a:latin typeface="+mn-ea"/>
              </a:rPr>
              <a:t>我要用詩歌來讚美</a:t>
            </a:r>
            <a:r>
              <a:rPr lang="zh-CN" altLang="en-US" sz="3800" b="1" dirty="0"/>
              <a:t>祂</a:t>
            </a:r>
            <a:r>
              <a:rPr lang="zh-TW" altLang="en-US" sz="3800" b="1" dirty="0">
                <a:latin typeface="+mn-ea"/>
              </a:rPr>
              <a:t>。</a:t>
            </a:r>
            <a:br>
              <a:rPr lang="zh-TW" altLang="en-US" sz="3800" b="1" dirty="0">
                <a:latin typeface="+mn-ea"/>
              </a:rPr>
            </a:br>
            <a:r>
              <a:rPr lang="zh-TW" altLang="en-US" sz="3800" b="1" dirty="0">
                <a:latin typeface="+mn-ea"/>
              </a:rPr>
              <a:t>我要盡心盡性來敬拜我主，</a:t>
            </a:r>
            <a:br>
              <a:rPr lang="zh-TW" altLang="en-US" sz="3800" b="1" dirty="0">
                <a:latin typeface="+mn-ea"/>
              </a:rPr>
            </a:br>
            <a:r>
              <a:rPr lang="zh-TW" altLang="en-US" sz="3800" b="1" dirty="0">
                <a:latin typeface="+mn-ea"/>
              </a:rPr>
              <a:t>我要天天讚美</a:t>
            </a:r>
            <a:r>
              <a:rPr lang="zh-CN" altLang="en-US" sz="3800" b="1" dirty="0"/>
              <a:t>祂</a:t>
            </a:r>
            <a:r>
              <a:rPr lang="zh-TW" altLang="en-US" sz="3800" b="1" dirty="0">
                <a:latin typeface="+mn-ea"/>
              </a:rPr>
              <a:t>。</a:t>
            </a:r>
            <a:endParaRPr lang="en-US" altLang="zh-TW" sz="38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zh-TW" altLang="en-US" sz="3800" b="1" dirty="0">
                <a:latin typeface="+mn-ea"/>
              </a:rPr>
              <a:t>因我的神是偉大的神，</a:t>
            </a:r>
            <a:r>
              <a:rPr lang="zh-CN" altLang="en-US" sz="3800" b="1" dirty="0">
                <a:latin typeface="+mn-ea"/>
              </a:rPr>
              <a:t>祂</a:t>
            </a:r>
            <a:r>
              <a:rPr lang="zh-TW" altLang="en-US" sz="3800" b="1" dirty="0">
                <a:latin typeface="+mn-ea"/>
              </a:rPr>
              <a:t>配受極</a:t>
            </a:r>
            <a:endParaRPr lang="en-US" altLang="zh-TW" sz="38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zh-TW" altLang="en-US" sz="3800" b="1" dirty="0">
                <a:latin typeface="+mn-ea"/>
              </a:rPr>
              <a:t>大讚美。</a:t>
            </a:r>
            <a:br>
              <a:rPr lang="zh-TW" altLang="en-US" sz="3800" b="1" dirty="0">
                <a:latin typeface="+mn-ea"/>
              </a:rPr>
            </a:br>
            <a:r>
              <a:rPr lang="zh-TW" altLang="en-US" sz="3800" b="1" dirty="0">
                <a:latin typeface="+mn-ea"/>
              </a:rPr>
              <a:t>因我的神是偉大的神，我要盡力來讚美</a:t>
            </a:r>
            <a:r>
              <a:rPr lang="zh-CN" altLang="en-US" sz="3800" b="1" dirty="0">
                <a:latin typeface="+mn-ea"/>
              </a:rPr>
              <a:t>祂</a:t>
            </a:r>
            <a:r>
              <a:rPr lang="zh-TW" altLang="en-US" sz="3800" b="1" dirty="0">
                <a:latin typeface="+mn-ea"/>
              </a:rPr>
              <a:t>。</a:t>
            </a:r>
            <a:endParaRPr lang="en-US" sz="3800" b="1" dirty="0">
              <a:latin typeface="+mn-ea"/>
            </a:endParaRPr>
          </a:p>
          <a:p>
            <a:pPr marL="0" indent="0" algn="ctr">
              <a:buFontTx/>
              <a:buNone/>
              <a:defRPr/>
            </a:pPr>
            <a:endParaRPr lang="en-US" sz="3800" b="1" dirty="0">
              <a:latin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8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0000"/>
        </a:dk1>
        <a:lt1>
          <a:srgbClr val="FFFFFF"/>
        </a:lt1>
        <a:dk2>
          <a:srgbClr val="000000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Times New Roman</vt:lpstr>
      <vt:lpstr>新細明體</vt:lpstr>
      <vt:lpstr>Arial</vt:lpstr>
      <vt:lpstr>細明體</vt:lpstr>
      <vt:lpstr>Candara</vt:lpstr>
      <vt:lpstr>DFKai-SB</vt:lpstr>
      <vt:lpstr>預設簡報設計</vt:lpstr>
      <vt:lpstr> 【列平詩選　第6首】 </vt:lpstr>
    </vt:vector>
  </TitlesOfParts>
  <Company>TST Peace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Ng, Wai [PHSA]</cp:lastModifiedBy>
  <cp:revision>27</cp:revision>
  <dcterms:created xsi:type="dcterms:W3CDTF">2001-09-18T06:10:40Z</dcterms:created>
  <dcterms:modified xsi:type="dcterms:W3CDTF">2025-07-14T19:54:57Z</dcterms:modified>
</cp:coreProperties>
</file>