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621" autoAdjust="0"/>
    <p:restoredTop sz="94576" autoAdjust="0"/>
  </p:normalViewPr>
  <p:slideViewPr>
    <p:cSldViewPr>
      <p:cViewPr varScale="1">
        <p:scale>
          <a:sx n="93" d="100"/>
          <a:sy n="93" d="100"/>
        </p:scale>
        <p:origin x="1144" y="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75659557-A9E7-9A06-4754-874460C2C82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11338D13-C665-8647-EC9F-C2B39101FF4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EC1AB3A7-5AEC-C03C-90A3-1C6324F8EFB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E516DC45-2DBF-E762-E49D-B0D96658BB96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B68A0D1-A2AF-4D3E-AB39-5EC7368D39EB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26">
            <a:extLst>
              <a:ext uri="{FF2B5EF4-FFF2-40B4-BE49-F238E27FC236}">
                <a16:creationId xmlns:a16="http://schemas.microsoft.com/office/drawing/2014/main" id="{946BA539-1762-29B6-2D12-1EAB9931C5E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171" name="Rectangle 1027">
            <a:extLst>
              <a:ext uri="{FF2B5EF4-FFF2-40B4-BE49-F238E27FC236}">
                <a16:creationId xmlns:a16="http://schemas.microsoft.com/office/drawing/2014/main" id="{718702CA-B37F-ECFA-A559-301D9E5AE12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1028">
            <a:extLst>
              <a:ext uri="{FF2B5EF4-FFF2-40B4-BE49-F238E27FC236}">
                <a16:creationId xmlns:a16="http://schemas.microsoft.com/office/drawing/2014/main" id="{6E42BA83-1FB1-1FCD-442D-89EC087721E1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1029">
            <a:extLst>
              <a:ext uri="{FF2B5EF4-FFF2-40B4-BE49-F238E27FC236}">
                <a16:creationId xmlns:a16="http://schemas.microsoft.com/office/drawing/2014/main" id="{E46EF909-588D-414B-A221-1E9ED36EF7C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7174" name="Rectangle 1030">
            <a:extLst>
              <a:ext uri="{FF2B5EF4-FFF2-40B4-BE49-F238E27FC236}">
                <a16:creationId xmlns:a16="http://schemas.microsoft.com/office/drawing/2014/main" id="{DDA71847-7958-DB58-A854-8D4191013B0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175" name="Rectangle 1031">
            <a:extLst>
              <a:ext uri="{FF2B5EF4-FFF2-40B4-BE49-F238E27FC236}">
                <a16:creationId xmlns:a16="http://schemas.microsoft.com/office/drawing/2014/main" id="{06684437-6AE4-1463-FAE2-14A9946845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A8CC901-3A95-4E42-862A-E3BE82207A25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2A53974-0BDC-BD79-1947-79C35E98D3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10F0482-29D0-6FE2-09C0-94449AE84B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6E0E85E-20A2-6D33-B9E6-46EF40E038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595AC0-75D7-4E6A-B61C-0242F06F4F7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98504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036B560-0CF3-8D1C-19EF-E85F798E55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72FCBAE-86FA-0F8C-0365-21832C41E0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0673775-C3D0-879D-8507-83E8E1E10D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ECFA87-0663-40A5-ACD2-8DFDC7DAF1B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97724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D87F549-11FC-4EB5-B0BE-FE3A04008B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BB73E3A-FAB8-C31A-D073-CA3DD8D216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CCDF789-050B-9403-E061-59521490D4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B3B47E-42D1-4A7A-B92B-64AD675E73D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32682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FDAA8DD-8FAC-95E6-846D-723800463B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569679B-FC34-A081-C461-D7F15CE0D0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2340EFB-3D79-E53E-B3E3-01F7FEE7E5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1B3B94-4DFA-46AF-B288-1A56C96E8E7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08379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4D388C4-2D59-358C-BA7B-353CE11E04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AA67B09-8147-D13F-FE45-A9CF3FE12A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2CB407-443B-CAD5-C6B7-4A26EC705F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1E9671-263B-4BC7-A428-2E14EB472EF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70392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C66E98-388B-60DD-24A1-379A0AEBB4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F4C811D-E2EB-62B1-6488-F14C84900C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7B98DB7-C29D-F7E2-BAA5-228FDDC381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CAD636-CDDC-4353-9348-BACDF9231AB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58878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1F07BCD-26D2-25F4-6751-0430731E63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CB49063-0AEF-A957-FBDA-65E2E64D7D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6F05E0A-3C5A-0707-3EBF-CF72770E3D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3719B3-BE3C-44D4-9BA7-39198FD288A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26632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3B5DAD-144C-86C5-0C61-1D26A431D9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36C04F8-D18B-73B4-DE04-3F2190143E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011F0C3-873F-813D-D9A4-76FDCD55D1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51FA40-9F82-4A4C-ADAF-D58727A7876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73453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2578DBE-9713-E714-C58B-A6640F2AF6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1496AAF-5C14-E23A-5C81-E0AFC82D02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273C6EB-A606-99EB-1078-8F308720B5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C162E2-D68B-4574-A6F2-35625A48983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59869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E57683D-B512-48F6-4207-85183F550F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310E753-4360-7E04-5E35-9CC949BFDD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02D74C2-AF09-2DAC-D44B-12CA83DC9D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E32818-E042-4C65-A707-32B6BC5E6E1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43006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F121237-3AF5-24B6-9375-09EE42FE34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7D753B2-8A3D-5021-ACDC-DD4359379A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B7E910D-CC93-BC9D-2452-E5E871F843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D7D5A1-0E5B-42F6-8369-606BC6EF47B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43219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6CA5E6E-EF16-C1E0-C7EA-CC7976D799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9404961-028B-F72A-87AC-C27F7CD1C8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DC925A7-CA55-8ACD-BCDF-25B16942272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0B46932-752C-8151-EBD1-ED0B1CBD6F0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7CD73BC-7581-F56C-736C-7DAA4350C2B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A6144BBC-04BD-461A-A81D-8647E19F779B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A54F4A2B-73CD-6880-D003-9FA2BEAA6C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188" y="333375"/>
            <a:ext cx="7847012" cy="719138"/>
          </a:xfrm>
        </p:spPr>
        <p:txBody>
          <a:bodyPr/>
          <a:lstStyle/>
          <a:p>
            <a:br>
              <a:rPr lang="en-US" altLang="zh-TW" sz="3600">
                <a:solidFill>
                  <a:srgbClr val="FFFF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</a:br>
            <a:r>
              <a:rPr lang="en-US" altLang="zh-TW" sz="3600">
                <a:solidFill>
                  <a:srgbClr val="FFFF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【</a:t>
            </a:r>
            <a:r>
              <a:rPr lang="zh-TW" altLang="en-US" sz="3600" b="1">
                <a:solidFill>
                  <a:srgbClr val="FFFF00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列平詩選　第</a:t>
            </a:r>
            <a:r>
              <a:rPr lang="en-US" altLang="zh-TW" sz="3600" b="1">
                <a:solidFill>
                  <a:srgbClr val="FFFF00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</a:t>
            </a:r>
            <a:r>
              <a:rPr lang="zh-TW" altLang="en-US" sz="3600" b="1">
                <a:solidFill>
                  <a:srgbClr val="FFFF00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首</a:t>
            </a:r>
            <a:r>
              <a:rPr lang="en-US" altLang="zh-TW" sz="3600">
                <a:solidFill>
                  <a:srgbClr val="FFFF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】</a:t>
            </a:r>
            <a:br>
              <a:rPr lang="en-US" altLang="zh-TW" sz="3600">
                <a:solidFill>
                  <a:srgbClr val="FFFF00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</a:br>
            <a:endParaRPr lang="en-US" altLang="en-US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2E7733-11A1-613A-544A-201EDFB7FE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5" y="1052513"/>
            <a:ext cx="8785225" cy="5043487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zh-TW" altLang="en-US" sz="3800" b="1">
                <a:latin typeface="新細明體" panose="02020500000000000000" pitchFamily="18" charset="-120"/>
              </a:rPr>
              <a:t>綠野碧海生機處處，</a:t>
            </a:r>
            <a:r>
              <a:rPr lang="zh-CN" altLang="en-US" sz="3800" b="1">
                <a:latin typeface="新細明體" panose="02020500000000000000" pitchFamily="18" charset="-120"/>
              </a:rPr>
              <a:t>瞭</a:t>
            </a:r>
            <a:r>
              <a:rPr lang="zh-TW" altLang="en-US" sz="3800" b="1">
                <a:latin typeface="新細明體" panose="02020500000000000000" pitchFamily="18" charset="-120"/>
              </a:rPr>
              <a:t>闊遠空星光照遍</a:t>
            </a:r>
            <a:r>
              <a:rPr lang="en-US" altLang="zh-TW" sz="3800" b="1">
                <a:latin typeface="新細明體" panose="02020500000000000000" pitchFamily="18" charset="-120"/>
              </a:rPr>
              <a:t>,</a:t>
            </a:r>
            <a:br>
              <a:rPr lang="zh-TW" altLang="en-US" sz="3800" b="1">
                <a:latin typeface="新細明體" panose="02020500000000000000" pitchFamily="18" charset="-120"/>
              </a:rPr>
            </a:br>
            <a:r>
              <a:rPr lang="zh-TW" altLang="en-US" sz="3800" b="1">
                <a:latin typeface="新細明體" panose="02020500000000000000" pitchFamily="18" charset="-120"/>
              </a:rPr>
              <a:t>             萬有皆藏在恩典之內，</a:t>
            </a:r>
            <a:endParaRPr lang="en-US" altLang="zh-TW" sz="3800" b="1">
              <a:latin typeface="新細明體" panose="02020500000000000000" pitchFamily="18" charset="-120"/>
            </a:endParaRPr>
          </a:p>
          <a:p>
            <a:pPr marL="0" indent="0">
              <a:buFontTx/>
              <a:buNone/>
            </a:pPr>
            <a:r>
              <a:rPr lang="en-US" altLang="zh-TW" sz="3800" b="1">
                <a:latin typeface="新細明體" panose="02020500000000000000" pitchFamily="18" charset="-120"/>
              </a:rPr>
              <a:t>             </a:t>
            </a:r>
            <a:r>
              <a:rPr lang="zh-TW" altLang="en-US" sz="3800" b="1">
                <a:latin typeface="新細明體" panose="02020500000000000000" pitchFamily="18" charset="-120"/>
              </a:rPr>
              <a:t>遠古祂手創立到此時。</a:t>
            </a:r>
            <a:endParaRPr lang="en-US" altLang="zh-TW" sz="3800" b="1">
              <a:latin typeface="新細明體" panose="02020500000000000000" pitchFamily="18" charset="-120"/>
            </a:endParaRPr>
          </a:p>
          <a:p>
            <a:pPr marL="0" indent="0">
              <a:buFontTx/>
              <a:buNone/>
            </a:pPr>
            <a:r>
              <a:rPr lang="zh-TW" altLang="en-US" sz="3800" b="1">
                <a:latin typeface="新細明體" panose="02020500000000000000" pitchFamily="18" charset="-120"/>
              </a:rPr>
              <a:t>主的永恆彰顯於世間，榮美也莊嚴，</a:t>
            </a:r>
            <a:br>
              <a:rPr lang="zh-TW" altLang="en-US" sz="3800" b="1">
                <a:latin typeface="新細明體" panose="02020500000000000000" pitchFamily="18" charset="-120"/>
              </a:rPr>
            </a:br>
            <a:r>
              <a:rPr lang="zh-TW" altLang="en-US" sz="3800" b="1">
                <a:latin typeface="新細明體" panose="02020500000000000000" pitchFamily="18" charset="-120"/>
              </a:rPr>
              <a:t>        主的聖名充滿在全地，讚歌響遍。耶和華以勒，奇妙創始萬物所依；</a:t>
            </a:r>
            <a:br>
              <a:rPr lang="zh-TW" altLang="en-US" sz="3800" b="1">
                <a:latin typeface="新細明體" panose="02020500000000000000" pitchFamily="18" charset="-120"/>
              </a:rPr>
            </a:br>
            <a:r>
              <a:rPr lang="zh-TW" altLang="en-US" sz="3800" b="1">
                <a:latin typeface="新細明體" panose="02020500000000000000" pitchFamily="18" charset="-120"/>
              </a:rPr>
              <a:t>   耶和華以勒，神在太初，預備這居處。</a:t>
            </a:r>
          </a:p>
          <a:p>
            <a:pPr marL="0" indent="0">
              <a:buFontTx/>
              <a:buNone/>
            </a:pPr>
            <a:endParaRPr lang="en-US" altLang="zh-HK" sz="3800" b="1">
              <a:latin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8">
      <a:dk1>
        <a:srgbClr val="000000"/>
      </a:dk1>
      <a:lt1>
        <a:srgbClr val="FFFFFF"/>
      </a:lt1>
      <a:dk2>
        <a:srgbClr val="000000"/>
      </a:dk2>
      <a:lt2>
        <a:srgbClr val="FFFF00"/>
      </a:lt2>
      <a:accent1>
        <a:srgbClr val="FF9900"/>
      </a:accent1>
      <a:accent2>
        <a:srgbClr val="00FFFF"/>
      </a:accent2>
      <a:accent3>
        <a:srgbClr val="AAAAAA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0000"/>
        </a:dk1>
        <a:lt1>
          <a:srgbClr val="FFFFFF"/>
        </a:lt1>
        <a:dk2>
          <a:srgbClr val="000000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95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Times New Roman</vt:lpstr>
      <vt:lpstr>新細明體</vt:lpstr>
      <vt:lpstr>Arial</vt:lpstr>
      <vt:lpstr>細明體</vt:lpstr>
      <vt:lpstr>Candara</vt:lpstr>
      <vt:lpstr>DFKai-SB</vt:lpstr>
      <vt:lpstr>預設簡報設計</vt:lpstr>
      <vt:lpstr> 【列平詩選　第1首】 </vt:lpstr>
    </vt:vector>
  </TitlesOfParts>
  <Company>TST Peace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【平安詩集 第1首】</dc:title>
  <dc:creator>Sandra</dc:creator>
  <cp:lastModifiedBy>Ng, Wai [PHSA]</cp:lastModifiedBy>
  <cp:revision>22</cp:revision>
  <dcterms:created xsi:type="dcterms:W3CDTF">2001-09-18T06:10:40Z</dcterms:created>
  <dcterms:modified xsi:type="dcterms:W3CDTF">2025-07-14T19:53:47Z</dcterms:modified>
</cp:coreProperties>
</file>